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5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6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theme/theme7.xml" ContentType="application/vnd.openxmlformats-officedocument.theme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8.xml" ContentType="application/vnd.openxmlformats-officedocument.theme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 /><Relationship Id="rId2" Type="http://schemas.openxmlformats.org/package/2006/relationships/metadata/thumbnail" Target="docProps/thumbnail.jpeg" /><Relationship Id="rId1" Type="http://schemas.openxmlformats.org/officeDocument/2006/relationships/officeDocument" Target="ppt/presentation.xml" /><Relationship Id="rId4" Type="http://schemas.openxmlformats.org/officeDocument/2006/relationships/extended-properties" Target="docProps/app.xml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8" r:id="rId1"/>
    <p:sldMasterId id="2147483725" r:id="rId2"/>
    <p:sldMasterId id="2147483819" r:id="rId3"/>
    <p:sldMasterId id="2147483855" r:id="rId4"/>
    <p:sldMasterId id="2147483873" r:id="rId5"/>
    <p:sldMasterId id="2147483903" r:id="rId6"/>
    <p:sldMasterId id="2147483933" r:id="rId7"/>
    <p:sldMasterId id="2147483989" r:id="rId8"/>
  </p:sldMasterIdLst>
  <p:notesMasterIdLst>
    <p:notesMasterId r:id="rId19"/>
  </p:notesMasterIdLst>
  <p:handoutMasterIdLst>
    <p:handoutMasterId r:id="rId20"/>
  </p:handoutMasterIdLst>
  <p:sldIdLst>
    <p:sldId id="266" r:id="rId9"/>
    <p:sldId id="256" r:id="rId10"/>
    <p:sldId id="263" r:id="rId11"/>
    <p:sldId id="258" r:id="rId12"/>
    <p:sldId id="259" r:id="rId13"/>
    <p:sldId id="260" r:id="rId14"/>
    <p:sldId id="261" r:id="rId15"/>
    <p:sldId id="262" r:id="rId16"/>
    <p:sldId id="264" r:id="rId17"/>
    <p:sldId id="265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 /><Relationship Id="rId13" Type="http://schemas.openxmlformats.org/officeDocument/2006/relationships/slide" Target="slides/slide5.xml" /><Relationship Id="rId18" Type="http://schemas.openxmlformats.org/officeDocument/2006/relationships/slide" Target="slides/slide10.xml" /><Relationship Id="rId3" Type="http://schemas.openxmlformats.org/officeDocument/2006/relationships/slideMaster" Target="slideMasters/slideMaster3.xml" /><Relationship Id="rId21" Type="http://schemas.openxmlformats.org/officeDocument/2006/relationships/presProps" Target="presProps.xml" /><Relationship Id="rId7" Type="http://schemas.openxmlformats.org/officeDocument/2006/relationships/slideMaster" Target="slideMasters/slideMaster7.xml" /><Relationship Id="rId12" Type="http://schemas.openxmlformats.org/officeDocument/2006/relationships/slide" Target="slides/slide4.xml" /><Relationship Id="rId17" Type="http://schemas.openxmlformats.org/officeDocument/2006/relationships/slide" Target="slides/slide9.xml" /><Relationship Id="rId2" Type="http://schemas.openxmlformats.org/officeDocument/2006/relationships/slideMaster" Target="slideMasters/slideMaster2.xml" /><Relationship Id="rId16" Type="http://schemas.openxmlformats.org/officeDocument/2006/relationships/slide" Target="slides/slide8.xml" /><Relationship Id="rId20" Type="http://schemas.openxmlformats.org/officeDocument/2006/relationships/handoutMaster" Target="handoutMasters/handoutMaster1.xml" /><Relationship Id="rId1" Type="http://schemas.openxmlformats.org/officeDocument/2006/relationships/slideMaster" Target="slideMasters/slideMaster1.xml" /><Relationship Id="rId6" Type="http://schemas.openxmlformats.org/officeDocument/2006/relationships/slideMaster" Target="slideMasters/slideMaster6.xml" /><Relationship Id="rId11" Type="http://schemas.openxmlformats.org/officeDocument/2006/relationships/slide" Target="slides/slide3.xml" /><Relationship Id="rId24" Type="http://schemas.openxmlformats.org/officeDocument/2006/relationships/tableStyles" Target="tableStyles.xml" /><Relationship Id="rId5" Type="http://schemas.openxmlformats.org/officeDocument/2006/relationships/slideMaster" Target="slideMasters/slideMaster5.xml" /><Relationship Id="rId15" Type="http://schemas.openxmlformats.org/officeDocument/2006/relationships/slide" Target="slides/slide7.xml" /><Relationship Id="rId23" Type="http://schemas.openxmlformats.org/officeDocument/2006/relationships/theme" Target="theme/theme1.xml" /><Relationship Id="rId10" Type="http://schemas.openxmlformats.org/officeDocument/2006/relationships/slide" Target="slides/slide2.xml" /><Relationship Id="rId19" Type="http://schemas.openxmlformats.org/officeDocument/2006/relationships/notesMaster" Target="notesMasters/notesMaster1.xml" /><Relationship Id="rId4" Type="http://schemas.openxmlformats.org/officeDocument/2006/relationships/slideMaster" Target="slideMasters/slideMaster4.xml" /><Relationship Id="rId9" Type="http://schemas.openxmlformats.org/officeDocument/2006/relationships/slide" Target="slides/slide1.xml" /><Relationship Id="rId14" Type="http://schemas.openxmlformats.org/officeDocument/2006/relationships/slide" Target="slides/slide6.xml" /><Relationship Id="rId22" Type="http://schemas.openxmlformats.org/officeDocument/2006/relationships/viewProps" Target="viewProps.xml" 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 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Engineering Clinics Review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86878E-A18C-4B30-94C8-45091EF73C13}" type="datetimeFigureOut">
              <a:rPr lang="en-IN" smtClean="0"/>
              <a:t>13-08-2019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829027-7E67-433F-8905-5129AC9552D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1297729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image1.jpg>
</file>

<file path=ppt/media/image10.jpeg>
</file>

<file path=ppt/media/image11.jpg>
</file>

<file path=ppt/media/image12.jpeg>
</file>

<file path=ppt/media/image13.png>
</file>

<file path=ppt/media/image14.png>
</file>

<file path=ppt/media/image15.jpeg>
</file>

<file path=ppt/media/image16.jpg>
</file>

<file path=ppt/media/image17.jp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IN"/>
              <a:t>Engineering Clinics Review 1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4D82ED-1D15-441E-B686-E01A245E4615}" type="datetimeFigureOut">
              <a:rPr lang="en-IN" smtClean="0"/>
              <a:t>13-08-2019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AE52E4-19D5-40E4-9622-C6F0F9D4EEC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0300306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IN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r>
              <a:rPr lang="en-IN"/>
              <a:t>Engineering Clinics Review 1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AE52E4-19D5-40E4-9622-C6F0F9D4EEC4}" type="slidenum">
              <a:rPr lang="en-IN" smtClean="0"/>
              <a:t>7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0526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 /><Relationship Id="rId1" Type="http://schemas.openxmlformats.org/officeDocument/2006/relationships/slideMaster" Target="../slideMasters/slideMaster8.xml" 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 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 /><Relationship Id="rId1" Type="http://schemas.openxmlformats.org/officeDocument/2006/relationships/slideMaster" Target="../slideMasters/slideMaster2.xml" 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 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 /><Relationship Id="rId1" Type="http://schemas.openxmlformats.org/officeDocument/2006/relationships/slideMaster" Target="../slideMasters/slideMaster3.xml" 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 /><Relationship Id="rId1" Type="http://schemas.openxmlformats.org/officeDocument/2006/relationships/slideMaster" Target="../slideMasters/slideMaster3.xml" 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 /><Relationship Id="rId1" Type="http://schemas.openxmlformats.org/officeDocument/2006/relationships/slideMaster" Target="../slideMasters/slideMaster3.xml" 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 /><Relationship Id="rId1" Type="http://schemas.openxmlformats.org/officeDocument/2006/relationships/slideMaster" Target="../slideMasters/slideMaster3.xml" 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 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 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 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 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 /><Relationship Id="rId1" Type="http://schemas.openxmlformats.org/officeDocument/2006/relationships/slideMaster" Target="../slideMasters/slideMaster7.xml" 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41682"/>
      </p:ext>
    </p:extLst>
  </p:cSld>
  <p:clrMapOvr>
    <a:masterClrMapping/>
  </p:clrMapOvr>
  <p:transition advClick="0" advTm="1000">
    <p:circl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747341"/>
      </p:ext>
    </p:extLst>
  </p:cSld>
  <p:clrMapOvr>
    <a:masterClrMapping/>
  </p:clrMapOvr>
  <p:transition advClick="0" advTm="1000">
    <p:circle/>
  </p:transition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582246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52866767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9791979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12212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053102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731015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197556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677470"/>
      </p:ext>
    </p:extLst>
  </p:cSld>
  <p:clrMapOvr>
    <a:masterClrMapping/>
  </p:clrMapOvr>
  <p:transition>
    <p:circle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0865705"/>
      </p:ext>
    </p:extLst>
  </p:cSld>
  <p:clrMapOvr>
    <a:masterClrMapping/>
  </p:clrMapOvr>
  <p:transition>
    <p:circle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469854"/>
      </p:ext>
    </p:extLst>
  </p:cSld>
  <p:clrMapOvr>
    <a:masterClrMapping/>
  </p:clrMapOvr>
  <p:transition>
    <p:circl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6152511"/>
      </p:ext>
    </p:extLst>
  </p:cSld>
  <p:clrMapOvr>
    <a:masterClrMapping/>
  </p:clrMapOvr>
  <p:transition advClick="0" advTm="1000">
    <p:circle/>
  </p:transition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752876"/>
      </p:ext>
    </p:extLst>
  </p:cSld>
  <p:clrMapOvr>
    <a:masterClrMapping/>
  </p:clrMapOvr>
  <p:transition>
    <p:circle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731035"/>
      </p:ext>
    </p:extLst>
  </p:cSld>
  <p:clrMapOvr>
    <a:masterClrMapping/>
  </p:clrMapOvr>
  <p:transition>
    <p:circle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3173140"/>
      </p:ext>
    </p:extLst>
  </p:cSld>
  <p:clrMapOvr>
    <a:masterClrMapping/>
  </p:clrMapOvr>
  <p:transition>
    <p:circle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753790"/>
      </p:ext>
    </p:extLst>
  </p:cSld>
  <p:clrMapOvr>
    <a:masterClrMapping/>
  </p:clrMapOvr>
  <p:transition>
    <p:circle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110187"/>
      </p:ext>
    </p:extLst>
  </p:cSld>
  <p:clrMapOvr>
    <a:masterClrMapping/>
  </p:clrMapOvr>
  <p:transition>
    <p:circle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492646"/>
      </p:ext>
    </p:extLst>
  </p:cSld>
  <p:clrMapOvr>
    <a:masterClrMapping/>
  </p:clrMapOvr>
  <p:transition>
    <p:circle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432614"/>
      </p:ext>
    </p:extLst>
  </p:cSld>
  <p:clrMapOvr>
    <a:masterClrMapping/>
  </p:clrMapOvr>
  <p:transition>
    <p:circle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8665707"/>
      </p:ext>
    </p:extLst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3798441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620944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367786"/>
      </p:ext>
    </p:extLst>
  </p:cSld>
  <p:clrMapOvr>
    <a:masterClrMapping/>
  </p:clrMapOvr>
  <p:transition advClick="0" advTm="1000">
    <p:circle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697455"/>
      </p:ext>
    </p:extLst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009429"/>
      </p:ext>
    </p:extLst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641584"/>
      </p:ext>
    </p:extLst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03157"/>
      </p:ext>
    </p:extLst>
  </p:cSld>
  <p:clrMapOvr>
    <a:masterClrMapping/>
  </p:clrMapOvr>
  <p:transition>
    <p:circle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1738"/>
      </p:ext>
    </p:extLst>
  </p:cSld>
  <p:clrMapOvr>
    <a:masterClrMapping/>
  </p:clrMapOvr>
  <p:transition>
    <p:circl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3863231"/>
      </p:ext>
    </p:extLst>
  </p:cSld>
  <p:clrMapOvr>
    <a:masterClrMapping/>
  </p:clrMapOvr>
  <p:transition advClick="0" advTm="1000">
    <p:circl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161795"/>
      </p:ext>
    </p:extLst>
  </p:cSld>
  <p:clrMapOvr>
    <a:masterClrMapping/>
  </p:clrMapOvr>
  <p:transition advClick="0" advTm="1000">
    <p:circl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259075"/>
      </p:ext>
    </p:extLst>
  </p:cSld>
  <p:clrMapOvr>
    <a:masterClrMapping/>
  </p:clrMapOvr>
  <p:transition advClick="0" advTm="1000">
    <p:circl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858224"/>
      </p:ext>
    </p:extLst>
  </p:cSld>
  <p:clrMapOvr>
    <a:masterClrMapping/>
  </p:clrMapOvr>
  <p:transition advClick="0" advTm="1000">
    <p:circl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8811583"/>
      </p:ext>
    </p:extLst>
  </p:cSld>
  <p:clrMapOvr>
    <a:masterClrMapping/>
  </p:clrMapOvr>
  <p:transition advClick="0" advTm="1000">
    <p:circl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92464"/>
      </p:ext>
    </p:extLst>
  </p:cSld>
  <p:clrMapOvr>
    <a:masterClrMapping/>
  </p:clrMapOvr>
  <p:transition advClick="0" advTm="1000">
    <p:circl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0536534"/>
      </p:ext>
    </p:extLst>
  </p:cSld>
  <p:clrMapOvr>
    <a:masterClrMapping/>
  </p:clrMapOvr>
  <p:transition advClick="0" advTm="1000">
    <p:circl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6054470"/>
      </p:ext>
    </p:extLst>
  </p:cSld>
  <p:clrMapOvr>
    <a:masterClrMapping/>
  </p:clrMapOvr>
  <p:transition advClick="0" advTm="1000">
    <p:circl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5197269"/>
      </p:ext>
    </p:extLst>
  </p:cSld>
  <p:clrMapOvr>
    <a:masterClrMapping/>
  </p:clrMapOvr>
  <p:transition advClick="0" advTm="1000">
    <p:circl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403506"/>
      </p:ext>
    </p:extLst>
  </p:cSld>
  <p:clrMapOvr>
    <a:masterClrMapping/>
  </p:clrMapOvr>
  <p:transition advClick="0" advTm="1000">
    <p:circl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18226"/>
      </p:ext>
    </p:extLst>
  </p:cSld>
  <p:clrMapOvr>
    <a:masterClrMapping/>
  </p:clrMapOvr>
  <p:transition advClick="0" advTm="1000">
    <p:circl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412055"/>
      </p:ext>
    </p:extLst>
  </p:cSld>
  <p:clrMapOvr>
    <a:masterClrMapping/>
  </p:clrMapOvr>
  <p:transition advClick="0" advTm="1000">
    <p:circl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134599"/>
      </p:ext>
    </p:extLst>
  </p:cSld>
  <p:clrMapOvr>
    <a:masterClrMapping/>
  </p:clrMapOvr>
  <p:transition advClick="0" advTm="1000">
    <p:circl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0588659"/>
      </p:ext>
    </p:extLst>
  </p:cSld>
  <p:clrMapOvr>
    <a:masterClrMapping/>
  </p:clrMapOvr>
  <p:transition advClick="0" advTm="1000">
    <p:circl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88829"/>
      </p:ext>
    </p:extLst>
  </p:cSld>
  <p:clrMapOvr>
    <a:masterClrMapping/>
  </p:clrMapOvr>
  <p:transition advClick="0" advTm="1000">
    <p:circl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976720"/>
      </p:ext>
    </p:extLst>
  </p:cSld>
  <p:clrMapOvr>
    <a:masterClrMapping/>
  </p:clrMapOvr>
  <p:transition advClick="0" advTm="1000">
    <p:circle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5951675"/>
      </p:ext>
    </p:extLst>
  </p:cSld>
  <p:clrMapOvr>
    <a:masterClrMapping/>
  </p:clrMapOvr>
  <p:transition>
    <p:circle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310656"/>
      </p:ext>
    </p:extLst>
  </p:cSld>
  <p:clrMapOvr>
    <a:masterClrMapping/>
  </p:clrMapOvr>
  <p:transition>
    <p:circl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978090"/>
      </p:ext>
    </p:extLst>
  </p:cSld>
  <p:clrMapOvr>
    <a:masterClrMapping/>
  </p:clrMapOvr>
  <p:transition advClick="0" advTm="1000">
    <p:circle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3847736"/>
      </p:ext>
    </p:extLst>
  </p:cSld>
  <p:clrMapOvr>
    <a:masterClrMapping/>
  </p:clrMapOvr>
  <p:transition>
    <p:circl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133039"/>
      </p:ext>
    </p:extLst>
  </p:cSld>
  <p:clrMapOvr>
    <a:masterClrMapping/>
  </p:clrMapOvr>
  <p:transition>
    <p:circl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59262"/>
      </p:ext>
    </p:extLst>
  </p:cSld>
  <p:clrMapOvr>
    <a:masterClrMapping/>
  </p:clrMapOvr>
  <p:transition>
    <p:circl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923809"/>
      </p:ext>
    </p:extLst>
  </p:cSld>
  <p:clrMapOvr>
    <a:masterClrMapping/>
  </p:clrMapOvr>
  <p:transition>
    <p:circl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802296"/>
      </p:ext>
    </p:extLst>
  </p:cSld>
  <p:clrMapOvr>
    <a:masterClrMapping/>
  </p:clrMapOvr>
  <p:transition>
    <p:circl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976429"/>
      </p:ext>
    </p:extLst>
  </p:cSld>
  <p:clrMapOvr>
    <a:masterClrMapping/>
  </p:clrMapOvr>
  <p:transition>
    <p:circl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7641232"/>
      </p:ext>
    </p:extLst>
  </p:cSld>
  <p:clrMapOvr>
    <a:masterClrMapping/>
  </p:clrMapOvr>
  <p:transition>
    <p:circl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3133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577645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0417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074572"/>
      </p:ext>
    </p:extLst>
  </p:cSld>
  <p:clrMapOvr>
    <a:masterClrMapping/>
  </p:clrMapOvr>
  <p:transition advClick="0" advTm="1000">
    <p:circle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3817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74508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62974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241878"/>
      </p:ext>
    </p:extLst>
  </p:cSld>
  <p:clrMapOvr>
    <a:masterClrMapping/>
  </p:clrMapOvr>
  <p:transition>
    <p:circl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070646"/>
      </p:ext>
    </p:extLst>
  </p:cSld>
  <p:clrMapOvr>
    <a:masterClrMapping/>
  </p:clrMapOvr>
  <p:transition>
    <p:circl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172630"/>
      </p:ext>
    </p:extLst>
  </p:cSld>
  <p:clrMapOvr>
    <a:masterClrMapping/>
  </p:clrMapOvr>
  <p:transition>
    <p:circl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519306"/>
      </p:ext>
    </p:extLst>
  </p:cSld>
  <p:clrMapOvr>
    <a:masterClrMapping/>
  </p:clrMapOvr>
  <p:transition>
    <p:circl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1049127"/>
      </p:ext>
    </p:extLst>
  </p:cSld>
  <p:clrMapOvr>
    <a:masterClrMapping/>
  </p:clrMapOvr>
  <p:transition>
    <p:circl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364341"/>
      </p:ext>
    </p:extLst>
  </p:cSld>
  <p:clrMapOvr>
    <a:masterClrMapping/>
  </p:clrMapOvr>
  <p:transition>
    <p:circl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5798234"/>
      </p:ext>
    </p:extLst>
  </p:cSld>
  <p:clrMapOvr>
    <a:masterClrMapping/>
  </p:clrMapOvr>
  <p:transition>
    <p:circl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337051"/>
      </p:ext>
    </p:extLst>
  </p:cSld>
  <p:clrMapOvr>
    <a:masterClrMapping/>
  </p:clrMapOvr>
  <p:transition advClick="0" advTm="1000">
    <p:circle/>
  </p:transition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973214"/>
      </p:ext>
    </p:extLst>
  </p:cSld>
  <p:clrMapOvr>
    <a:masterClrMapping/>
  </p:clrMapOvr>
  <p:transition>
    <p:circle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683314"/>
      </p:ext>
    </p:extLst>
  </p:cSld>
  <p:clrMapOvr>
    <a:masterClrMapping/>
  </p:clrMapOvr>
  <p:transition>
    <p:circle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013890"/>
      </p:ext>
    </p:extLst>
  </p:cSld>
  <p:clrMapOvr>
    <a:masterClrMapping/>
  </p:clrMapOvr>
  <p:transition>
    <p:circle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424359"/>
      </p:ext>
    </p:extLst>
  </p:cSld>
  <p:clrMapOvr>
    <a:masterClrMapping/>
  </p:clrMapOvr>
  <p:transition>
    <p:circle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10703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09966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33796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314860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7059495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33955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415560"/>
      </p:ext>
    </p:extLst>
  </p:cSld>
  <p:clrMapOvr>
    <a:masterClrMapping/>
  </p:clrMapOvr>
  <p:transition advClick="0" advTm="1000">
    <p:circle/>
  </p:transition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724677"/>
      </p:ext>
    </p:extLst>
  </p:cSld>
  <p:clrMapOvr>
    <a:masterClrMapping/>
  </p:clrMapOvr>
  <p:transition>
    <p:circle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9511670"/>
      </p:ext>
    </p:extLst>
  </p:cSld>
  <p:clrMapOvr>
    <a:masterClrMapping/>
  </p:clrMapOvr>
  <p:transition>
    <p:circle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2986946"/>
      </p:ext>
    </p:extLst>
  </p:cSld>
  <p:clrMapOvr>
    <a:masterClrMapping/>
  </p:clrMapOvr>
  <p:transition>
    <p:circle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90920046"/>
      </p:ext>
    </p:extLst>
  </p:cSld>
  <p:clrMapOvr>
    <a:masterClrMapping/>
  </p:clrMapOvr>
  <p:transition>
    <p:circle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5786502"/>
      </p:ext>
    </p:extLst>
  </p:cSld>
  <p:clrMapOvr>
    <a:masterClrMapping/>
  </p:clrMapOvr>
  <p:transition>
    <p:circle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4803536"/>
      </p:ext>
    </p:extLst>
  </p:cSld>
  <p:clrMapOvr>
    <a:masterClrMapping/>
  </p:clrMapOvr>
  <p:transition>
    <p:circle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842645"/>
      </p:ext>
    </p:extLst>
  </p:cSld>
  <p:clrMapOvr>
    <a:masterClrMapping/>
  </p:clrMapOvr>
  <p:transition>
    <p:circle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04796478"/>
      </p:ext>
    </p:extLst>
  </p:cSld>
  <p:clrMapOvr>
    <a:masterClrMapping/>
  </p:clrMapOvr>
  <p:transition>
    <p:circle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391708"/>
      </p:ext>
    </p:extLst>
  </p:cSld>
  <p:clrMapOvr>
    <a:masterClrMapping/>
  </p:clrMapOvr>
  <p:transition>
    <p:circle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8406397"/>
      </p:ext>
    </p:extLst>
  </p:cSld>
  <p:clrMapOvr>
    <a:masterClrMapping/>
  </p:clrMapOvr>
  <p:transition>
    <p:circl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2449712"/>
      </p:ext>
    </p:extLst>
  </p:cSld>
  <p:clrMapOvr>
    <a:masterClrMapping/>
  </p:clrMapOvr>
  <p:transition advClick="0" advTm="1000">
    <p:circle/>
  </p:transition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1119368"/>
      </p:ext>
    </p:extLst>
  </p:cSld>
  <p:clrMapOvr>
    <a:masterClrMapping/>
  </p:clrMapOvr>
  <p:transition>
    <p:circle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9144510"/>
      </p:ext>
    </p:extLst>
  </p:cSld>
  <p:clrMapOvr>
    <a:masterClrMapping/>
  </p:clrMapOvr>
  <p:transition>
    <p:circle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2874204"/>
      </p:ext>
    </p:extLst>
  </p:cSld>
  <p:clrMapOvr>
    <a:masterClrMapping/>
  </p:clrMapOvr>
  <p:transition>
    <p:circle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3261158"/>
      </p:ext>
    </p:extLst>
  </p:cSld>
  <p:clrMapOvr>
    <a:masterClrMapping/>
  </p:clrMapOvr>
  <p:transition>
    <p:circle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2771"/>
      </p:ext>
    </p:extLst>
  </p:cSld>
  <p:clrMapOvr>
    <a:masterClrMapping/>
  </p:clrMapOvr>
  <p:transition>
    <p:circle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650572"/>
      </p:ext>
    </p:extLst>
  </p:cSld>
  <p:clrMapOvr>
    <a:masterClrMapping/>
  </p:clrMapOvr>
  <p:transition>
    <p:circle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170552"/>
      </p:ext>
    </p:extLst>
  </p:cSld>
  <p:clrMapOvr>
    <a:masterClrMapping/>
  </p:clrMapOvr>
  <p:transition>
    <p:circle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520599"/>
      </p:ext>
    </p:extLst>
  </p:cSld>
  <p:clrMapOvr>
    <a:masterClrMapping/>
  </p:clrMapOvr>
  <p:transition>
    <p:circle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471641"/>
      </p:ext>
    </p:extLst>
  </p:cSld>
  <p:clrMapOvr>
    <a:masterClrMapping/>
  </p:clrMapOvr>
  <p:transition>
    <p:circle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716909"/>
      </p:ext>
    </p:extLst>
  </p:cSld>
  <p:clrMapOvr>
    <a:masterClrMapping/>
  </p:clrMapOvr>
  <p:transition>
    <p:circl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618461"/>
      </p:ext>
    </p:extLst>
  </p:cSld>
  <p:clrMapOvr>
    <a:masterClrMapping/>
  </p:clrMapOvr>
  <p:transition advClick="0" advTm="1000">
    <p:circle/>
  </p:transition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6883104"/>
      </p:ext>
    </p:extLst>
  </p:cSld>
  <p:clrMapOvr>
    <a:masterClrMapping/>
  </p:clrMapOvr>
  <p:transition>
    <p:circle/>
  </p:transition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33444"/>
      </p:ext>
    </p:extLst>
  </p:cSld>
  <p:clrMapOvr>
    <a:masterClrMapping/>
  </p:clrMapOvr>
  <p:transition>
    <p:circle/>
  </p:transition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197269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444242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16625907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7251325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90802000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5574946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785881"/>
      </p:ext>
    </p:extLst>
  </p:cSld>
  <p:clrMapOvr>
    <a:masterClrMapping/>
  </p:clrMapOvr>
  <p:transition>
    <p:circle/>
  </p:transition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5145219"/>
      </p:ext>
    </p:extLst>
  </p:cSld>
  <p:clrMapOvr>
    <a:masterClrMapping/>
  </p:clrMapOvr>
  <p:transition>
    <p:circl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744845"/>
      </p:ext>
    </p:extLst>
  </p:cSld>
  <p:clrMapOvr>
    <a:masterClrMapping/>
  </p:clrMapOvr>
  <p:transition advClick="0" advTm="1000">
    <p:circle/>
  </p:transition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8673690"/>
      </p:ext>
    </p:extLst>
  </p:cSld>
  <p:clrMapOvr>
    <a:masterClrMapping/>
  </p:clrMapOvr>
  <p:transition>
    <p:circle/>
  </p:transition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167915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640994"/>
      </p:ext>
    </p:extLst>
  </p:cSld>
  <p:clrMapOvr>
    <a:masterClrMapping/>
  </p:clrMapOvr>
  <p:transition>
    <p:circle/>
  </p:transition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44172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81984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425345"/>
      </p:ext>
    </p:extLst>
  </p:cSld>
  <p:clrMapOvr>
    <a:masterClrMapping/>
  </p:clrMapOvr>
  <p:transition>
    <p:circle/>
  </p:transition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584923"/>
      </p:ext>
    </p:extLst>
  </p:cSld>
  <p:clrMapOvr>
    <a:masterClrMapping/>
  </p:clrMapOvr>
  <p:transition>
    <p:circle/>
  </p:transition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48443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3205899"/>
      </p:ext>
    </p:extLst>
  </p:cSld>
  <p:clrMapOvr>
    <a:masterClrMapping/>
  </p:clrMapOvr>
  <p:transition>
    <p:circle/>
  </p:transition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3788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 /><Relationship Id="rId13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3.xml" /><Relationship Id="rId7" Type="http://schemas.openxmlformats.org/officeDocument/2006/relationships/slideLayout" Target="../slideLayouts/slideLayout7.xml" /><Relationship Id="rId12" Type="http://schemas.openxmlformats.org/officeDocument/2006/relationships/slideLayout" Target="../slideLayouts/slideLayout12.xml" /><Relationship Id="rId17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16" Type="http://schemas.openxmlformats.org/officeDocument/2006/relationships/slideLayout" Target="../slideLayouts/slideLayout16.xml" /><Relationship Id="rId1" Type="http://schemas.openxmlformats.org/officeDocument/2006/relationships/slideLayout" Target="../slideLayouts/slideLayout1.xml" /><Relationship Id="rId6" Type="http://schemas.openxmlformats.org/officeDocument/2006/relationships/slideLayout" Target="../slideLayouts/slideLayout6.xml" /><Relationship Id="rId11" Type="http://schemas.openxmlformats.org/officeDocument/2006/relationships/slideLayout" Target="../slideLayouts/slideLayout11.xml" /><Relationship Id="rId5" Type="http://schemas.openxmlformats.org/officeDocument/2006/relationships/slideLayout" Target="../slideLayouts/slideLayout5.xml" /><Relationship Id="rId15" Type="http://schemas.openxmlformats.org/officeDocument/2006/relationships/slideLayout" Target="../slideLayouts/slideLayout15.xml" /><Relationship Id="rId10" Type="http://schemas.openxmlformats.org/officeDocument/2006/relationships/slideLayout" Target="../slideLayouts/slideLayout10.xml" /><Relationship Id="rId4" Type="http://schemas.openxmlformats.org/officeDocument/2006/relationships/slideLayout" Target="../slideLayouts/slideLayout4.xml" /><Relationship Id="rId9" Type="http://schemas.openxmlformats.org/officeDocument/2006/relationships/slideLayout" Target="../slideLayouts/slideLayout9.xml" /><Relationship Id="rId14" Type="http://schemas.openxmlformats.org/officeDocument/2006/relationships/slideLayout" Target="../slideLayouts/slideLayout14.xml" 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 /><Relationship Id="rId3" Type="http://schemas.openxmlformats.org/officeDocument/2006/relationships/slideLayout" Target="../slideLayouts/slideLayout19.xml" /><Relationship Id="rId7" Type="http://schemas.openxmlformats.org/officeDocument/2006/relationships/slideLayout" Target="../slideLayouts/slideLayout23.xml" /><Relationship Id="rId12" Type="http://schemas.openxmlformats.org/officeDocument/2006/relationships/theme" Target="../theme/theme2.xml" /><Relationship Id="rId2" Type="http://schemas.openxmlformats.org/officeDocument/2006/relationships/slideLayout" Target="../slideLayouts/slideLayout18.xml" /><Relationship Id="rId1" Type="http://schemas.openxmlformats.org/officeDocument/2006/relationships/slideLayout" Target="../slideLayouts/slideLayout17.xml" /><Relationship Id="rId6" Type="http://schemas.openxmlformats.org/officeDocument/2006/relationships/slideLayout" Target="../slideLayouts/slideLayout22.xml" /><Relationship Id="rId11" Type="http://schemas.openxmlformats.org/officeDocument/2006/relationships/slideLayout" Target="../slideLayouts/slideLayout27.xml" /><Relationship Id="rId5" Type="http://schemas.openxmlformats.org/officeDocument/2006/relationships/slideLayout" Target="../slideLayouts/slideLayout21.xml" /><Relationship Id="rId10" Type="http://schemas.openxmlformats.org/officeDocument/2006/relationships/slideLayout" Target="../slideLayouts/slideLayout26.xml" /><Relationship Id="rId4" Type="http://schemas.openxmlformats.org/officeDocument/2006/relationships/slideLayout" Target="../slideLayouts/slideLayout20.xml" /><Relationship Id="rId9" Type="http://schemas.openxmlformats.org/officeDocument/2006/relationships/slideLayout" Target="../slideLayouts/slideLayout25.xml" 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 /><Relationship Id="rId13" Type="http://schemas.openxmlformats.org/officeDocument/2006/relationships/slideLayout" Target="../slideLayouts/slideLayout40.xml" /><Relationship Id="rId18" Type="http://schemas.openxmlformats.org/officeDocument/2006/relationships/theme" Target="../theme/theme3.xml" /><Relationship Id="rId3" Type="http://schemas.openxmlformats.org/officeDocument/2006/relationships/slideLayout" Target="../slideLayouts/slideLayout30.xml" /><Relationship Id="rId7" Type="http://schemas.openxmlformats.org/officeDocument/2006/relationships/slideLayout" Target="../slideLayouts/slideLayout34.xml" /><Relationship Id="rId12" Type="http://schemas.openxmlformats.org/officeDocument/2006/relationships/slideLayout" Target="../slideLayouts/slideLayout39.xml" /><Relationship Id="rId17" Type="http://schemas.openxmlformats.org/officeDocument/2006/relationships/slideLayout" Target="../slideLayouts/slideLayout44.xml" /><Relationship Id="rId2" Type="http://schemas.openxmlformats.org/officeDocument/2006/relationships/slideLayout" Target="../slideLayouts/slideLayout29.xml" /><Relationship Id="rId16" Type="http://schemas.openxmlformats.org/officeDocument/2006/relationships/slideLayout" Target="../slideLayouts/slideLayout43.xml" /><Relationship Id="rId1" Type="http://schemas.openxmlformats.org/officeDocument/2006/relationships/slideLayout" Target="../slideLayouts/slideLayout28.xml" /><Relationship Id="rId6" Type="http://schemas.openxmlformats.org/officeDocument/2006/relationships/slideLayout" Target="../slideLayouts/slideLayout33.xml" /><Relationship Id="rId11" Type="http://schemas.openxmlformats.org/officeDocument/2006/relationships/slideLayout" Target="../slideLayouts/slideLayout38.xml" /><Relationship Id="rId5" Type="http://schemas.openxmlformats.org/officeDocument/2006/relationships/slideLayout" Target="../slideLayouts/slideLayout32.xml" /><Relationship Id="rId15" Type="http://schemas.openxmlformats.org/officeDocument/2006/relationships/slideLayout" Target="../slideLayouts/slideLayout42.xml" /><Relationship Id="rId10" Type="http://schemas.openxmlformats.org/officeDocument/2006/relationships/slideLayout" Target="../slideLayouts/slideLayout37.xml" /><Relationship Id="rId4" Type="http://schemas.openxmlformats.org/officeDocument/2006/relationships/slideLayout" Target="../slideLayouts/slideLayout31.xml" /><Relationship Id="rId9" Type="http://schemas.openxmlformats.org/officeDocument/2006/relationships/slideLayout" Target="../slideLayouts/slideLayout36.xml" /><Relationship Id="rId14" Type="http://schemas.openxmlformats.org/officeDocument/2006/relationships/slideLayout" Target="../slideLayouts/slideLayout41.xml" 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 /><Relationship Id="rId13" Type="http://schemas.openxmlformats.org/officeDocument/2006/relationships/slideLayout" Target="../slideLayouts/slideLayout57.xml" /><Relationship Id="rId18" Type="http://schemas.openxmlformats.org/officeDocument/2006/relationships/theme" Target="../theme/theme4.xml" /><Relationship Id="rId3" Type="http://schemas.openxmlformats.org/officeDocument/2006/relationships/slideLayout" Target="../slideLayouts/slideLayout47.xml" /><Relationship Id="rId7" Type="http://schemas.openxmlformats.org/officeDocument/2006/relationships/slideLayout" Target="../slideLayouts/slideLayout51.xml" /><Relationship Id="rId12" Type="http://schemas.openxmlformats.org/officeDocument/2006/relationships/slideLayout" Target="../slideLayouts/slideLayout56.xml" /><Relationship Id="rId17" Type="http://schemas.openxmlformats.org/officeDocument/2006/relationships/slideLayout" Target="../slideLayouts/slideLayout61.xml" /><Relationship Id="rId2" Type="http://schemas.openxmlformats.org/officeDocument/2006/relationships/slideLayout" Target="../slideLayouts/slideLayout46.xml" /><Relationship Id="rId16" Type="http://schemas.openxmlformats.org/officeDocument/2006/relationships/slideLayout" Target="../slideLayouts/slideLayout60.xml" /><Relationship Id="rId1" Type="http://schemas.openxmlformats.org/officeDocument/2006/relationships/slideLayout" Target="../slideLayouts/slideLayout45.xml" /><Relationship Id="rId6" Type="http://schemas.openxmlformats.org/officeDocument/2006/relationships/slideLayout" Target="../slideLayouts/slideLayout50.xml" /><Relationship Id="rId11" Type="http://schemas.openxmlformats.org/officeDocument/2006/relationships/slideLayout" Target="../slideLayouts/slideLayout55.xml" /><Relationship Id="rId5" Type="http://schemas.openxmlformats.org/officeDocument/2006/relationships/slideLayout" Target="../slideLayouts/slideLayout49.xml" /><Relationship Id="rId15" Type="http://schemas.openxmlformats.org/officeDocument/2006/relationships/slideLayout" Target="../slideLayouts/slideLayout59.xml" /><Relationship Id="rId10" Type="http://schemas.openxmlformats.org/officeDocument/2006/relationships/slideLayout" Target="../slideLayouts/slideLayout54.xml" /><Relationship Id="rId4" Type="http://schemas.openxmlformats.org/officeDocument/2006/relationships/slideLayout" Target="../slideLayouts/slideLayout48.xml" /><Relationship Id="rId9" Type="http://schemas.openxmlformats.org/officeDocument/2006/relationships/slideLayout" Target="../slideLayouts/slideLayout53.xml" /><Relationship Id="rId14" Type="http://schemas.openxmlformats.org/officeDocument/2006/relationships/slideLayout" Target="../slideLayouts/slideLayout58.xml" 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 /><Relationship Id="rId13" Type="http://schemas.openxmlformats.org/officeDocument/2006/relationships/image" Target="../media/image8.jpg" /><Relationship Id="rId3" Type="http://schemas.openxmlformats.org/officeDocument/2006/relationships/slideLayout" Target="../slideLayouts/slideLayout64.xml" /><Relationship Id="rId7" Type="http://schemas.openxmlformats.org/officeDocument/2006/relationships/slideLayout" Target="../slideLayouts/slideLayout68.xml" /><Relationship Id="rId12" Type="http://schemas.openxmlformats.org/officeDocument/2006/relationships/theme" Target="../theme/theme5.xml" /><Relationship Id="rId2" Type="http://schemas.openxmlformats.org/officeDocument/2006/relationships/slideLayout" Target="../slideLayouts/slideLayout63.xml" /><Relationship Id="rId1" Type="http://schemas.openxmlformats.org/officeDocument/2006/relationships/slideLayout" Target="../slideLayouts/slideLayout62.xml" /><Relationship Id="rId6" Type="http://schemas.openxmlformats.org/officeDocument/2006/relationships/slideLayout" Target="../slideLayouts/slideLayout67.xml" /><Relationship Id="rId11" Type="http://schemas.openxmlformats.org/officeDocument/2006/relationships/slideLayout" Target="../slideLayouts/slideLayout72.xml" /><Relationship Id="rId5" Type="http://schemas.openxmlformats.org/officeDocument/2006/relationships/slideLayout" Target="../slideLayouts/slideLayout66.xml" /><Relationship Id="rId10" Type="http://schemas.openxmlformats.org/officeDocument/2006/relationships/slideLayout" Target="../slideLayouts/slideLayout71.xml" /><Relationship Id="rId4" Type="http://schemas.openxmlformats.org/officeDocument/2006/relationships/slideLayout" Target="../slideLayouts/slideLayout65.xml" /><Relationship Id="rId9" Type="http://schemas.openxmlformats.org/officeDocument/2006/relationships/slideLayout" Target="../slideLayouts/slideLayout70.xml" 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 /><Relationship Id="rId13" Type="http://schemas.openxmlformats.org/officeDocument/2006/relationships/slideLayout" Target="../slideLayouts/slideLayout85.xml" /><Relationship Id="rId18" Type="http://schemas.openxmlformats.org/officeDocument/2006/relationships/theme" Target="../theme/theme6.xml" /><Relationship Id="rId3" Type="http://schemas.openxmlformats.org/officeDocument/2006/relationships/slideLayout" Target="../slideLayouts/slideLayout75.xml" /><Relationship Id="rId7" Type="http://schemas.openxmlformats.org/officeDocument/2006/relationships/slideLayout" Target="../slideLayouts/slideLayout79.xml" /><Relationship Id="rId12" Type="http://schemas.openxmlformats.org/officeDocument/2006/relationships/slideLayout" Target="../slideLayouts/slideLayout84.xml" /><Relationship Id="rId17" Type="http://schemas.openxmlformats.org/officeDocument/2006/relationships/slideLayout" Target="../slideLayouts/slideLayout89.xml" /><Relationship Id="rId2" Type="http://schemas.openxmlformats.org/officeDocument/2006/relationships/slideLayout" Target="../slideLayouts/slideLayout74.xml" /><Relationship Id="rId16" Type="http://schemas.openxmlformats.org/officeDocument/2006/relationships/slideLayout" Target="../slideLayouts/slideLayout88.xml" /><Relationship Id="rId1" Type="http://schemas.openxmlformats.org/officeDocument/2006/relationships/slideLayout" Target="../slideLayouts/slideLayout73.xml" /><Relationship Id="rId6" Type="http://schemas.openxmlformats.org/officeDocument/2006/relationships/slideLayout" Target="../slideLayouts/slideLayout78.xml" /><Relationship Id="rId11" Type="http://schemas.openxmlformats.org/officeDocument/2006/relationships/slideLayout" Target="../slideLayouts/slideLayout83.xml" /><Relationship Id="rId5" Type="http://schemas.openxmlformats.org/officeDocument/2006/relationships/slideLayout" Target="../slideLayouts/slideLayout77.xml" /><Relationship Id="rId15" Type="http://schemas.openxmlformats.org/officeDocument/2006/relationships/slideLayout" Target="../slideLayouts/slideLayout87.xml" /><Relationship Id="rId10" Type="http://schemas.openxmlformats.org/officeDocument/2006/relationships/slideLayout" Target="../slideLayouts/slideLayout82.xml" /><Relationship Id="rId4" Type="http://schemas.openxmlformats.org/officeDocument/2006/relationships/slideLayout" Target="../slideLayouts/slideLayout76.xml" /><Relationship Id="rId9" Type="http://schemas.openxmlformats.org/officeDocument/2006/relationships/slideLayout" Target="../slideLayouts/slideLayout81.xml" /><Relationship Id="rId14" Type="http://schemas.openxmlformats.org/officeDocument/2006/relationships/slideLayout" Target="../slideLayouts/slideLayout86.xml" 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7.xml" /><Relationship Id="rId13" Type="http://schemas.openxmlformats.org/officeDocument/2006/relationships/slideLayout" Target="../slideLayouts/slideLayout102.xml" /><Relationship Id="rId18" Type="http://schemas.openxmlformats.org/officeDocument/2006/relationships/slideLayout" Target="../slideLayouts/slideLayout107.xml" /><Relationship Id="rId3" Type="http://schemas.openxmlformats.org/officeDocument/2006/relationships/slideLayout" Target="../slideLayouts/slideLayout92.xml" /><Relationship Id="rId7" Type="http://schemas.openxmlformats.org/officeDocument/2006/relationships/slideLayout" Target="../slideLayouts/slideLayout96.xml" /><Relationship Id="rId12" Type="http://schemas.openxmlformats.org/officeDocument/2006/relationships/slideLayout" Target="../slideLayouts/slideLayout101.xml" /><Relationship Id="rId17" Type="http://schemas.openxmlformats.org/officeDocument/2006/relationships/slideLayout" Target="../slideLayouts/slideLayout106.xml" /><Relationship Id="rId2" Type="http://schemas.openxmlformats.org/officeDocument/2006/relationships/slideLayout" Target="../slideLayouts/slideLayout91.xml" /><Relationship Id="rId16" Type="http://schemas.openxmlformats.org/officeDocument/2006/relationships/slideLayout" Target="../slideLayouts/slideLayout105.xml" /><Relationship Id="rId20" Type="http://schemas.openxmlformats.org/officeDocument/2006/relationships/image" Target="../media/image11.jpg" /><Relationship Id="rId1" Type="http://schemas.openxmlformats.org/officeDocument/2006/relationships/slideLayout" Target="../slideLayouts/slideLayout90.xml" /><Relationship Id="rId6" Type="http://schemas.openxmlformats.org/officeDocument/2006/relationships/slideLayout" Target="../slideLayouts/slideLayout95.xml" /><Relationship Id="rId11" Type="http://schemas.openxmlformats.org/officeDocument/2006/relationships/slideLayout" Target="../slideLayouts/slideLayout100.xml" /><Relationship Id="rId5" Type="http://schemas.openxmlformats.org/officeDocument/2006/relationships/slideLayout" Target="../slideLayouts/slideLayout94.xml" /><Relationship Id="rId15" Type="http://schemas.openxmlformats.org/officeDocument/2006/relationships/slideLayout" Target="../slideLayouts/slideLayout104.xml" /><Relationship Id="rId10" Type="http://schemas.openxmlformats.org/officeDocument/2006/relationships/slideLayout" Target="../slideLayouts/slideLayout99.xml" /><Relationship Id="rId19" Type="http://schemas.openxmlformats.org/officeDocument/2006/relationships/theme" Target="../theme/theme7.xml" /><Relationship Id="rId4" Type="http://schemas.openxmlformats.org/officeDocument/2006/relationships/slideLayout" Target="../slideLayouts/slideLayout93.xml" /><Relationship Id="rId9" Type="http://schemas.openxmlformats.org/officeDocument/2006/relationships/slideLayout" Target="../slideLayouts/slideLayout98.xml" /><Relationship Id="rId14" Type="http://schemas.openxmlformats.org/officeDocument/2006/relationships/slideLayout" Target="../slideLayouts/slideLayout103.xml" 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5.xml" /><Relationship Id="rId13" Type="http://schemas.openxmlformats.org/officeDocument/2006/relationships/slideLayout" Target="../slideLayouts/slideLayout120.xml" /><Relationship Id="rId18" Type="http://schemas.openxmlformats.org/officeDocument/2006/relationships/theme" Target="../theme/theme8.xml" /><Relationship Id="rId3" Type="http://schemas.openxmlformats.org/officeDocument/2006/relationships/slideLayout" Target="../slideLayouts/slideLayout110.xml" /><Relationship Id="rId7" Type="http://schemas.openxmlformats.org/officeDocument/2006/relationships/slideLayout" Target="../slideLayouts/slideLayout114.xml" /><Relationship Id="rId12" Type="http://schemas.openxmlformats.org/officeDocument/2006/relationships/slideLayout" Target="../slideLayouts/slideLayout119.xml" /><Relationship Id="rId17" Type="http://schemas.openxmlformats.org/officeDocument/2006/relationships/slideLayout" Target="../slideLayouts/slideLayout124.xml" /><Relationship Id="rId2" Type="http://schemas.openxmlformats.org/officeDocument/2006/relationships/slideLayout" Target="../slideLayouts/slideLayout109.xml" /><Relationship Id="rId16" Type="http://schemas.openxmlformats.org/officeDocument/2006/relationships/slideLayout" Target="../slideLayouts/slideLayout123.xml" /><Relationship Id="rId1" Type="http://schemas.openxmlformats.org/officeDocument/2006/relationships/slideLayout" Target="../slideLayouts/slideLayout108.xml" /><Relationship Id="rId6" Type="http://schemas.openxmlformats.org/officeDocument/2006/relationships/slideLayout" Target="../slideLayouts/slideLayout113.xml" /><Relationship Id="rId11" Type="http://schemas.openxmlformats.org/officeDocument/2006/relationships/slideLayout" Target="../slideLayouts/slideLayout118.xml" /><Relationship Id="rId5" Type="http://schemas.openxmlformats.org/officeDocument/2006/relationships/slideLayout" Target="../slideLayouts/slideLayout112.xml" /><Relationship Id="rId15" Type="http://schemas.openxmlformats.org/officeDocument/2006/relationships/slideLayout" Target="../slideLayouts/slideLayout122.xml" /><Relationship Id="rId10" Type="http://schemas.openxmlformats.org/officeDocument/2006/relationships/slideLayout" Target="../slideLayouts/slideLayout117.xml" /><Relationship Id="rId19" Type="http://schemas.openxmlformats.org/officeDocument/2006/relationships/image" Target="../media/image13.png" /><Relationship Id="rId4" Type="http://schemas.openxmlformats.org/officeDocument/2006/relationships/slideLayout" Target="../slideLayouts/slideLayout111.xml" /><Relationship Id="rId9" Type="http://schemas.openxmlformats.org/officeDocument/2006/relationships/slideLayout" Target="../slideLayouts/slideLayout116.xml" /><Relationship Id="rId14" Type="http://schemas.openxmlformats.org/officeDocument/2006/relationships/slideLayout" Target="../slideLayouts/slideLayout121.xml"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612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  <p:sldLayoutId id="2147483720" r:id="rId12"/>
    <p:sldLayoutId id="2147483721" r:id="rId13"/>
    <p:sldLayoutId id="2147483722" r:id="rId14"/>
    <p:sldLayoutId id="2147483723" r:id="rId15"/>
    <p:sldLayoutId id="2147483724" r:id="rId16"/>
  </p:sldLayoutIdLst>
  <p:transition advClick="0" advTm="1000">
    <p:circl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8655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</p:sldLayoutIdLst>
  <p:transition advClick="0" advTm="1000">
    <p:circle/>
  </p:transition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9661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32" r:id="rId13"/>
    <p:sldLayoutId id="2147483833" r:id="rId14"/>
    <p:sldLayoutId id="2147483834" r:id="rId15"/>
    <p:sldLayoutId id="2147483835" r:id="rId16"/>
    <p:sldLayoutId id="2147483836" r:id="rId17"/>
  </p:sldLayoutIdLst>
  <p:transition>
    <p:circle/>
  </p:transition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576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  <p:sldLayoutId id="2147483872" r:id="rId17"/>
  </p:sldLayoutIdLst>
  <p:transition>
    <p:circle/>
  </p:transition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1929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4" r:id="rId1"/>
    <p:sldLayoutId id="2147483875" r:id="rId2"/>
    <p:sldLayoutId id="2147483876" r:id="rId3"/>
    <p:sldLayoutId id="2147483877" r:id="rId4"/>
    <p:sldLayoutId id="2147483878" r:id="rId5"/>
    <p:sldLayoutId id="2147483879" r:id="rId6"/>
    <p:sldLayoutId id="2147483880" r:id="rId7"/>
    <p:sldLayoutId id="2147483881" r:id="rId8"/>
    <p:sldLayoutId id="2147483882" r:id="rId9"/>
    <p:sldLayoutId id="2147483883" r:id="rId10"/>
    <p:sldLayoutId id="2147483884" r:id="rId11"/>
  </p:sldLayoutIdLst>
  <p:transition>
    <p:circl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425970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  <p:sldLayoutId id="2147483920" r:id="rId17"/>
  </p:sldLayoutIdLst>
  <p:transition>
    <p:circle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264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4" r:id="rId1"/>
    <p:sldLayoutId id="2147483935" r:id="rId2"/>
    <p:sldLayoutId id="2147483936" r:id="rId3"/>
    <p:sldLayoutId id="2147483937" r:id="rId4"/>
    <p:sldLayoutId id="2147483938" r:id="rId5"/>
    <p:sldLayoutId id="2147483939" r:id="rId6"/>
    <p:sldLayoutId id="2147483940" r:id="rId7"/>
    <p:sldLayoutId id="2147483941" r:id="rId8"/>
    <p:sldLayoutId id="2147483942" r:id="rId9"/>
    <p:sldLayoutId id="2147483943" r:id="rId10"/>
    <p:sldLayoutId id="2147483944" r:id="rId11"/>
    <p:sldLayoutId id="2147483945" r:id="rId12"/>
    <p:sldLayoutId id="2147483946" r:id="rId13"/>
    <p:sldLayoutId id="2147483947" r:id="rId14"/>
    <p:sldLayoutId id="2147483948" r:id="rId15"/>
    <p:sldLayoutId id="2147483949" r:id="rId16"/>
    <p:sldLayoutId id="2147483950" r:id="rId17"/>
    <p:sldLayoutId id="2147483951" r:id="rId18"/>
  </p:sldLayoutIdLst>
  <p:transition>
    <p:circl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945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90" r:id="rId1"/>
    <p:sldLayoutId id="2147483991" r:id="rId2"/>
    <p:sldLayoutId id="2147483992" r:id="rId3"/>
    <p:sldLayoutId id="2147483993" r:id="rId4"/>
    <p:sldLayoutId id="2147483994" r:id="rId5"/>
    <p:sldLayoutId id="2147483995" r:id="rId6"/>
    <p:sldLayoutId id="2147483996" r:id="rId7"/>
    <p:sldLayoutId id="2147483997" r:id="rId8"/>
    <p:sldLayoutId id="2147483998" r:id="rId9"/>
    <p:sldLayoutId id="2147483999" r:id="rId10"/>
    <p:sldLayoutId id="2147484000" r:id="rId11"/>
    <p:sldLayoutId id="2147484001" r:id="rId12"/>
    <p:sldLayoutId id="2147484002" r:id="rId13"/>
    <p:sldLayoutId id="2147484003" r:id="rId14"/>
    <p:sldLayoutId id="2147484004" r:id="rId15"/>
    <p:sldLayoutId id="2147484005" r:id="rId16"/>
    <p:sldLayoutId id="2147484006" r:id="rId17"/>
  </p:sldLayoutIdLst>
  <p:transition>
    <p:circl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 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 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 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 /><Relationship Id="rId1" Type="http://schemas.openxmlformats.org/officeDocument/2006/relationships/slideLayout" Target="../slideLayouts/slideLayout18.xml" 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 /><Relationship Id="rId1" Type="http://schemas.openxmlformats.org/officeDocument/2006/relationships/slideLayout" Target="../slideLayouts/slideLayout63.xml" 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 /><Relationship Id="rId2" Type="http://schemas.openxmlformats.org/officeDocument/2006/relationships/image" Target="../media/image16.jpg" /><Relationship Id="rId1" Type="http://schemas.openxmlformats.org/officeDocument/2006/relationships/slideLayout" Target="../slideLayouts/slideLayout109.xml" 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 /><Relationship Id="rId1" Type="http://schemas.openxmlformats.org/officeDocument/2006/relationships/slideLayout" Target="../slideLayouts/slideLayout74.xml" 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3.xml" 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adafruit.com/category/learn-arduino" TargetMode="External" /><Relationship Id="rId2" Type="http://schemas.openxmlformats.org/officeDocument/2006/relationships/hyperlink" Target="http://playground.arduino.cc/" TargetMode="External" /><Relationship Id="rId1" Type="http://schemas.openxmlformats.org/officeDocument/2006/relationships/slideLayout" Target="../slideLayouts/slideLayout107.xml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088641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 advTm="0">
        <p:circle/>
      </p:transition>
    </mc:Choice>
    <mc:Fallback xmlns="">
      <p:transition advClick="0" advTm="0">
        <p:circl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1E1A26-DD16-4AA4-9253-E5C6A962393D}"/>
              </a:ext>
            </a:extLst>
          </p:cNvPr>
          <p:cNvSpPr txBox="1"/>
          <p:nvPr/>
        </p:nvSpPr>
        <p:spPr>
          <a:xfrm>
            <a:off x="4429760" y="2895600"/>
            <a:ext cx="39782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800" b="1"/>
              <a:t>Thank You</a:t>
            </a:r>
            <a:endParaRPr lang="en-IN" sz="4800" b="1" dirty="0"/>
          </a:p>
        </p:txBody>
      </p:sp>
    </p:spTree>
    <p:extLst>
      <p:ext uri="{BB962C8B-B14F-4D97-AF65-F5344CB8AC3E}">
        <p14:creationId xmlns:p14="http://schemas.microsoft.com/office/powerpoint/2010/main" val="4027776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 advClick="0" advTm="4000">
        <p:circle/>
      </p:transition>
    </mc:Choice>
    <mc:Fallback xmlns="">
      <p:transition spd="slow" advClick="0" advTm="4000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74320" y="633810"/>
            <a:ext cx="10058400" cy="759682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3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V</a:t>
            </a:r>
            <a:r>
              <a:rPr lang="en-IN" sz="40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EHICLE</a:t>
            </a:r>
            <a:r>
              <a:rPr lang="en-IN" sz="4900" b="1" dirty="0">
                <a:latin typeface="Comic Sans MS" panose="030F0702030302020204" pitchFamily="66" charset="0"/>
              </a:rPr>
              <a:t> </a:t>
            </a:r>
            <a:r>
              <a:rPr lang="en-IN" sz="49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T</a:t>
            </a: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RACKING</a:t>
            </a:r>
            <a:r>
              <a:rPr lang="en-IN" sz="4900" b="1" dirty="0">
                <a:latin typeface="Comic Sans MS" panose="030F0702030302020204" pitchFamily="66" charset="0"/>
              </a:rPr>
              <a:t> </a:t>
            </a:r>
            <a:r>
              <a:rPr lang="en-IN" sz="5300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S</a:t>
            </a:r>
            <a:r>
              <a:rPr lang="en-IN" b="1" dirty="0">
                <a:solidFill>
                  <a:schemeClr val="accent2">
                    <a:lumMod val="75000"/>
                  </a:schemeClr>
                </a:solidFill>
                <a:latin typeface="Comic Sans MS" panose="030F0702030302020204" pitchFamily="66" charset="0"/>
              </a:rPr>
              <a:t>YSTEM</a:t>
            </a:r>
            <a:br>
              <a:rPr lang="en-IN" dirty="0">
                <a:latin typeface="Cambria" panose="02040503050406030204" pitchFamily="18" charset="0"/>
              </a:rPr>
            </a:br>
            <a:endParaRPr lang="en-IN" sz="3100" dirty="0">
              <a:latin typeface="Cambria" panose="020405030504060302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5011" y="2106236"/>
            <a:ext cx="4902483" cy="402336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/>
              <a:t> </a:t>
            </a:r>
          </a:p>
          <a:p>
            <a:endParaRPr lang="en-IN" dirty="0"/>
          </a:p>
          <a:p>
            <a:r>
              <a:rPr lang="en-IN" sz="2800" b="1" dirty="0">
                <a:solidFill>
                  <a:schemeClr val="accent6">
                    <a:lumMod val="50000"/>
                  </a:schemeClr>
                </a:solidFill>
                <a:latin typeface="Comic Sans MS" panose="030F0702030302020204" pitchFamily="66" charset="0"/>
              </a:rPr>
              <a:t>Team Members</a:t>
            </a:r>
          </a:p>
          <a:p>
            <a:endParaRPr lang="en-IN" b="1" dirty="0"/>
          </a:p>
          <a:p>
            <a:r>
              <a:rPr lang="en-IN" sz="2000" dirty="0">
                <a:latin typeface="Bahnschrift SemiBold SemiConden" panose="020B0502040204020203" pitchFamily="34" charset="0"/>
              </a:rPr>
              <a:t>1. K.MANIKANTESWARA PILLAI[19BCE7298]</a:t>
            </a:r>
          </a:p>
          <a:p>
            <a:r>
              <a:rPr lang="en-IN" sz="2000" dirty="0">
                <a:latin typeface="Bahnschrift SemiBold SemiConden" panose="020B0502040204020203" pitchFamily="34" charset="0"/>
              </a:rPr>
              <a:t>2. M.MIDHUN AKASH                         [19BCN7108]</a:t>
            </a:r>
          </a:p>
          <a:p>
            <a:r>
              <a:rPr lang="en-IN" sz="2000" dirty="0">
                <a:latin typeface="Bahnschrift SemiBold SemiConden" panose="020B0502040204020203" pitchFamily="34" charset="0"/>
              </a:rPr>
              <a:t>3. M.SAHITHI                                            [19MIS7011]</a:t>
            </a:r>
          </a:p>
          <a:p>
            <a:r>
              <a:rPr lang="en-IN" sz="2000" dirty="0">
                <a:latin typeface="Bahnschrift SemiBold SemiConden" panose="020B0502040204020203" pitchFamily="34" charset="0"/>
              </a:rPr>
              <a:t>4. T.ANEEHA                                            [19MIS7005]</a:t>
            </a:r>
          </a:p>
          <a:p>
            <a:r>
              <a:rPr lang="en-IN" sz="2000" dirty="0">
                <a:latin typeface="Bahnschrift SemiBold SemiConden" panose="020B0502040204020203" pitchFamily="34" charset="0"/>
              </a:rPr>
              <a:t>5. G.VENKATA LOKESH                    [19BCE7776]</a:t>
            </a:r>
          </a:p>
          <a:p>
            <a:r>
              <a:rPr lang="en-IN" sz="2000" dirty="0">
                <a:latin typeface="Bahnschrift SemiBold SemiConden" panose="020B0502040204020203" pitchFamily="34" charset="0"/>
              </a:rPr>
              <a:t>6. A.JOSHI KRISHNA SAI                 [19BCE7400</a:t>
            </a:r>
            <a:r>
              <a:rPr lang="en-IN" sz="2000" dirty="0"/>
              <a:t>]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  <a:p>
            <a:endParaRPr lang="en-IN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VIT-AP University, Amaravati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AD553-789E-4C50-BCC5-5F17F6EAE479}" type="slidenum">
              <a:rPr lang="en-IN" smtClean="0"/>
              <a:t>2</a:t>
            </a:fld>
            <a:endParaRPr lang="en-IN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487529" y="1968855"/>
            <a:ext cx="366815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IN" dirty="0"/>
          </a:p>
          <a:p>
            <a:endParaRPr lang="en-IN" dirty="0"/>
          </a:p>
          <a:p>
            <a:r>
              <a:rPr lang="en-IN" sz="2800" b="1" dirty="0">
                <a:latin typeface="Comic Sans MS" panose="030F0702030302020204" pitchFamily="66" charset="0"/>
              </a:rPr>
              <a:t>Guided by</a:t>
            </a:r>
          </a:p>
          <a:p>
            <a:r>
              <a:rPr lang="en-IN" dirty="0">
                <a:latin typeface="Comic Sans MS" panose="030F0702030302020204" pitchFamily="66" charset="0"/>
              </a:rPr>
              <a:t>           </a:t>
            </a:r>
            <a:r>
              <a:rPr lang="en-IN" sz="2400" dirty="0">
                <a:latin typeface="Comic Sans MS" panose="030F0702030302020204" pitchFamily="66" charset="0"/>
              </a:rPr>
              <a:t>Prof.U.R.Ashwini</a:t>
            </a:r>
          </a:p>
          <a:p>
            <a:r>
              <a:rPr lang="en-IN" dirty="0"/>
              <a:t>            </a:t>
            </a:r>
            <a:r>
              <a:rPr lang="en-IN" sz="2400" dirty="0">
                <a:latin typeface="Comic Sans MS" panose="030F0702030302020204" pitchFamily="66" charset="0"/>
              </a:rPr>
              <a:t>Dept. of CSE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8790843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4000" advClick="0" advTm="1000">
        <p15:prstTrans prst="curtains"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4" dur="2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286" y="2552700"/>
            <a:ext cx="10018713" cy="1752599"/>
          </a:xfrm>
        </p:spPr>
        <p:txBody>
          <a:bodyPr/>
          <a:lstStyle/>
          <a:p>
            <a:r>
              <a:rPr lang="en-US" b="1" dirty="0">
                <a:latin typeface="Arial Black" panose="020B0A04020102020204" pitchFamily="34" charset="0"/>
              </a:rPr>
              <a:t>AGENDA</a:t>
            </a:r>
            <a:endParaRPr lang="en-IN" b="1" dirty="0">
              <a:latin typeface="Arial Black" panose="020B0A040201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  <a:scene3d>
              <a:camera prst="perspectiveLeft"/>
              <a:lightRig rig="threePt" dir="t"/>
            </a:scene3d>
          </a:bodyPr>
          <a:lstStyle/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Introduction</a:t>
            </a:r>
          </a:p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Raspberry Pi/Arduino</a:t>
            </a:r>
          </a:p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Abstract</a:t>
            </a:r>
          </a:p>
          <a:p>
            <a:pPr marL="341313" lvl="1" indent="-341313">
              <a:spcBef>
                <a:spcPts val="725"/>
              </a:spcBef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Module Identification</a:t>
            </a:r>
          </a:p>
          <a:p>
            <a:pPr marL="341313" lvl="1" indent="-341313">
              <a:spcBef>
                <a:spcPts val="725"/>
              </a:spcBef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Architecture Diagram</a:t>
            </a:r>
          </a:p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Equipment Identified</a:t>
            </a:r>
          </a:p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Time Line Chart</a:t>
            </a:r>
          </a:p>
          <a:p>
            <a:pPr marL="341313" indent="-341313">
              <a:buClr>
                <a:srgbClr val="006666"/>
              </a:buClr>
              <a:buSzPct val="70000"/>
              <a:buFont typeface="Wingdings" pitchFamily="2" charset="2"/>
              <a:buChar char=""/>
              <a:tabLst>
                <a:tab pos="911225" algn="l"/>
                <a:tab pos="1825625" algn="l"/>
                <a:tab pos="2740025" algn="l"/>
                <a:tab pos="3654425" algn="l"/>
                <a:tab pos="4568825" algn="l"/>
                <a:tab pos="5483225" algn="l"/>
                <a:tab pos="6397625" algn="l"/>
                <a:tab pos="7312025" algn="l"/>
                <a:tab pos="8226425" algn="l"/>
                <a:tab pos="9140825" algn="l"/>
                <a:tab pos="10055225" algn="l"/>
              </a:tabLst>
              <a:defRPr/>
            </a:pPr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  <a:reflection blurRad="6350" stA="55000" endA="300" endPos="45500" dir="5400000" sy="-100000" algn="bl" rotWithShape="0"/>
                </a:effectLst>
                <a:latin typeface="Cambria" panose="02040503050406030204" pitchFamily="18" charset="0"/>
                <a:ea typeface="宋体" pitchFamily="2" charset="-122"/>
              </a:rPr>
              <a:t>References</a:t>
            </a:r>
          </a:p>
          <a:p>
            <a:endParaRPr lang="en-IN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  <a:reflection blurRad="6350" stA="55000" endA="300" endPos="45500" dir="5400000" sy="-100000" algn="bl" rotWithShape="0"/>
              </a:effectLst>
              <a:latin typeface="Cambria" panose="02040503050406030204" pitchFamily="18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DE6AD553-789E-4C50-BCC5-5F17F6EAE479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05766156"/>
      </p:ext>
    </p:extLst>
  </p:cSld>
  <p:clrMapOvr>
    <a:masterClrMapping/>
  </p:clrMapOvr>
  <p:transition spd="slow" advClick="0" advTm="2000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3.125E-6 0 L 0.00235 -0.344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7" y="-1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891566"/>
          </a:xfrm>
        </p:spPr>
        <p:txBody>
          <a:bodyPr>
            <a:normAutofit/>
          </a:bodyPr>
          <a:lstStyle/>
          <a:p>
            <a:r>
              <a:rPr lang="en-IN" sz="3600" b="1" dirty="0">
                <a:latin typeface="Bahnschrift SemiBold" panose="020B0502040204020203" pitchFamily="34" charset="0"/>
              </a:rPr>
              <a:t>Introduction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 dirty="0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AD553-789E-4C50-BCC5-5F17F6EAE479}" type="slidenum">
              <a:rPr lang="en-IN" smtClean="0"/>
              <a:t>4</a:t>
            </a:fld>
            <a:endParaRPr lang="en-IN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D3367AFD-9B4C-4F96-B963-6821C3886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1178170"/>
            <a:ext cx="10276736" cy="5008027"/>
          </a:xfrm>
        </p:spPr>
      </p:pic>
    </p:spTree>
    <p:extLst>
      <p:ext uri="{BB962C8B-B14F-4D97-AF65-F5344CB8AC3E}">
        <p14:creationId xmlns:p14="http://schemas.microsoft.com/office/powerpoint/2010/main" val="4235267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">
        <p14:prism isContent="1"/>
      </p:transition>
    </mc:Choice>
    <mc:Fallback xmlns="">
      <p:transition spd="slow" advClick="0" advTm="300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812435"/>
          </a:xfrm>
        </p:spPr>
        <p:txBody>
          <a:bodyPr>
            <a:normAutofit/>
          </a:bodyPr>
          <a:lstStyle/>
          <a:p>
            <a:r>
              <a:rPr lang="en-IN" b="1" dirty="0">
                <a:latin typeface="Arial Black" panose="020B0A04020102020204" pitchFamily="34" charset="0"/>
              </a:rPr>
              <a:t>    Module Identification Of Aurdino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113B798E-00C4-4B6D-9DC7-690FA60A40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"/>
          <a:stretch/>
        </p:blipFill>
        <p:spPr>
          <a:xfrm>
            <a:off x="1387566" y="1050762"/>
            <a:ext cx="9768114" cy="4362968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8140" y="5427432"/>
            <a:ext cx="5938836" cy="309201"/>
          </a:xfrm>
        </p:spPr>
        <p:txBody>
          <a:bodyPr/>
          <a:lstStyle/>
          <a:p>
            <a:r>
              <a:rPr lang="en-IN" dirty="0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lnSpcReduction="10000"/>
          </a:bodyPr>
          <a:lstStyle/>
          <a:p>
            <a:fld id="{DE6AD553-789E-4C50-BCC5-5F17F6EAE479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090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Click="0" advTm="2000">
        <p14:vortex dir="r"/>
      </p:transition>
    </mc:Choice>
    <mc:Fallback xmlns="">
      <p:transition spd="slow" advClick="0" advTm="200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-2074"/>
            <a:ext cx="10058400" cy="750889"/>
          </a:xfrm>
        </p:spPr>
        <p:txBody>
          <a:bodyPr>
            <a:normAutofit/>
          </a:bodyPr>
          <a:lstStyle/>
          <a:p>
            <a:r>
              <a:rPr lang="en-IN" sz="3200" b="1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  Architecture Diagram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2D03B25-1429-42A8-BEB0-8BA236B24D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"/>
          <a:stretch/>
        </p:blipFill>
        <p:spPr>
          <a:xfrm>
            <a:off x="1293342" y="698330"/>
            <a:ext cx="7619999" cy="3778250"/>
          </a:xfr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10654" y="5818295"/>
            <a:ext cx="2743200" cy="365125"/>
          </a:xfrm>
        </p:spPr>
        <p:txBody>
          <a:bodyPr/>
          <a:lstStyle/>
          <a:p>
            <a:r>
              <a:rPr lang="en-IN" dirty="0"/>
              <a:t>14-08-2019</a:t>
            </a:r>
          </a:p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DE6AD553-789E-4C50-BCC5-5F17F6EAE479}" type="slidenum">
              <a:rPr lang="en-IN" smtClean="0"/>
              <a:t>6</a:t>
            </a:fld>
            <a:endParaRPr lang="en-IN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834A4CD-798E-4088-B154-B3ED53A772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11"/>
          <a:stretch/>
        </p:blipFill>
        <p:spPr>
          <a:xfrm>
            <a:off x="5512100" y="3969990"/>
            <a:ext cx="4009995" cy="2813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34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 advClick="0" advTm="3000">
        <p14:glitter pattern="hexagon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5452" y="3033402"/>
            <a:ext cx="10058400" cy="601420"/>
          </a:xfrm>
        </p:spPr>
        <p:txBody>
          <a:bodyPr>
            <a:noAutofit/>
          </a:bodyPr>
          <a:lstStyle/>
          <a:p>
            <a:r>
              <a:rPr lang="en-IN" b="1" dirty="0"/>
              <a:t>   Equipment Identified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DE6AD553-789E-4C50-BCC5-5F17F6EAE479}" type="slidenum">
              <a:rPr lang="en-IN" smtClean="0"/>
              <a:t>7</a:t>
            </a:fld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15F4E9-9737-413E-911F-AACB64B4380B}"/>
              </a:ext>
            </a:extLst>
          </p:cNvPr>
          <p:cNvSpPr txBox="1"/>
          <p:nvPr/>
        </p:nvSpPr>
        <p:spPr>
          <a:xfrm>
            <a:off x="1530220" y="1884784"/>
            <a:ext cx="85095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Sl.No.	Name Of Equipment Identified	Quantity	Cost</a:t>
            </a:r>
            <a:endParaRPr lang="en-IN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3FDE53-1630-478E-BC23-791412A778A7}"/>
              </a:ext>
            </a:extLst>
          </p:cNvPr>
          <p:cNvSpPr txBox="1"/>
          <p:nvPr/>
        </p:nvSpPr>
        <p:spPr>
          <a:xfrm>
            <a:off x="1614196" y="2435290"/>
            <a:ext cx="51318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IN" dirty="0"/>
              <a:t>.</a:t>
            </a:r>
          </a:p>
          <a:p>
            <a:endParaRPr lang="en-IN" dirty="0"/>
          </a:p>
          <a:p>
            <a:r>
              <a:rPr lang="en-US" dirty="0"/>
              <a:t>2.</a:t>
            </a:r>
          </a:p>
          <a:p>
            <a:endParaRPr lang="en-US" dirty="0"/>
          </a:p>
          <a:p>
            <a:r>
              <a:rPr lang="en-US" dirty="0"/>
              <a:t>3.</a:t>
            </a:r>
          </a:p>
          <a:p>
            <a:endParaRPr lang="en-US" dirty="0"/>
          </a:p>
          <a:p>
            <a:r>
              <a:rPr lang="en-US" dirty="0"/>
              <a:t>4.</a:t>
            </a:r>
          </a:p>
          <a:p>
            <a:endParaRPr lang="en-US" dirty="0"/>
          </a:p>
          <a:p>
            <a:r>
              <a:rPr lang="en-US" dirty="0"/>
              <a:t>5.</a:t>
            </a:r>
          </a:p>
          <a:p>
            <a:endParaRPr lang="en-US" dirty="0"/>
          </a:p>
          <a:p>
            <a:r>
              <a:rPr lang="en-US" dirty="0"/>
              <a:t>6.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3B793CC-D92D-48FD-99D2-FD4462E86F7C}"/>
              </a:ext>
            </a:extLst>
          </p:cNvPr>
          <p:cNvSpPr txBox="1"/>
          <p:nvPr/>
        </p:nvSpPr>
        <p:spPr>
          <a:xfrm>
            <a:off x="2432180" y="2390880"/>
            <a:ext cx="37788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Arduino Uno</a:t>
            </a:r>
          </a:p>
          <a:p>
            <a:endParaRPr lang="en-IN" dirty="0"/>
          </a:p>
          <a:p>
            <a:r>
              <a:rPr lang="en-IN" dirty="0"/>
              <a:t>IPSLCD Display</a:t>
            </a:r>
          </a:p>
          <a:p>
            <a:endParaRPr lang="en-IN" dirty="0"/>
          </a:p>
          <a:p>
            <a:r>
              <a:rPr lang="en-IN" dirty="0"/>
              <a:t>GSM Modem</a:t>
            </a:r>
          </a:p>
          <a:p>
            <a:endParaRPr lang="en-IN" dirty="0"/>
          </a:p>
          <a:p>
            <a:r>
              <a:rPr lang="en-IN" dirty="0"/>
              <a:t>CO Sensor</a:t>
            </a:r>
          </a:p>
          <a:p>
            <a:endParaRPr lang="en-IN" dirty="0"/>
          </a:p>
          <a:p>
            <a:r>
              <a:rPr lang="en-IN" dirty="0"/>
              <a:t>GPS Receiver</a:t>
            </a:r>
          </a:p>
          <a:p>
            <a:endParaRPr lang="en-IN" dirty="0"/>
          </a:p>
          <a:p>
            <a:r>
              <a:rPr lang="en-IN" dirty="0"/>
              <a:t>VIBRATION Sensor</a:t>
            </a:r>
          </a:p>
          <a:p>
            <a:endParaRPr lang="en-IN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BEE2F0-BF81-411A-A440-C2D5D0AE94CB}"/>
              </a:ext>
            </a:extLst>
          </p:cNvPr>
          <p:cNvSpPr txBox="1"/>
          <p:nvPr/>
        </p:nvSpPr>
        <p:spPr>
          <a:xfrm>
            <a:off x="7156580" y="2435290"/>
            <a:ext cx="96105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1</a:t>
            </a:r>
          </a:p>
          <a:p>
            <a:endParaRPr lang="en-US" dirty="0"/>
          </a:p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599A77-D09F-4155-A824-676986415CF0}"/>
              </a:ext>
            </a:extLst>
          </p:cNvPr>
          <p:cNvSpPr txBox="1"/>
          <p:nvPr/>
        </p:nvSpPr>
        <p:spPr>
          <a:xfrm>
            <a:off x="8798767" y="2435290"/>
            <a:ext cx="96105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Rs.700</a:t>
            </a:r>
          </a:p>
          <a:p>
            <a:endParaRPr lang="en-IN" dirty="0"/>
          </a:p>
          <a:p>
            <a:r>
              <a:rPr lang="en-IN" dirty="0"/>
              <a:t>RS.800</a:t>
            </a:r>
          </a:p>
          <a:p>
            <a:endParaRPr lang="en-IN" dirty="0"/>
          </a:p>
          <a:p>
            <a:r>
              <a:rPr lang="en-IN" dirty="0"/>
              <a:t>RS.750</a:t>
            </a:r>
          </a:p>
          <a:p>
            <a:endParaRPr lang="en-IN" dirty="0"/>
          </a:p>
          <a:p>
            <a:r>
              <a:rPr lang="en-IN" dirty="0"/>
              <a:t>RS.700</a:t>
            </a:r>
          </a:p>
          <a:p>
            <a:endParaRPr lang="en-IN" dirty="0"/>
          </a:p>
          <a:p>
            <a:r>
              <a:rPr lang="en-IN" dirty="0"/>
              <a:t>RS.549</a:t>
            </a:r>
          </a:p>
          <a:p>
            <a:endParaRPr lang="en-IN" dirty="0"/>
          </a:p>
          <a:p>
            <a:r>
              <a:rPr lang="en-IN" dirty="0"/>
              <a:t>Rs.193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0262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>
        <p14:ferris dir="l"/>
      </p:transition>
    </mc:Choice>
    <mc:Fallback xmlns="">
      <p:transition spd="slow" advClick="0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1.11111E-6 L -0.17383 -0.3976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698" y="-198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44497"/>
            <a:ext cx="10058400" cy="671758"/>
          </a:xfrm>
        </p:spPr>
        <p:txBody>
          <a:bodyPr>
            <a:noAutofit/>
          </a:bodyPr>
          <a:lstStyle/>
          <a:p>
            <a:r>
              <a:rPr lang="en-IN" sz="3200" b="1" dirty="0"/>
              <a:t>Timeline Chart</a:t>
            </a:r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32903011"/>
              </p:ext>
            </p:extLst>
          </p:nvPr>
        </p:nvGraphicFramePr>
        <p:xfrm>
          <a:off x="554819" y="510492"/>
          <a:ext cx="10539901" cy="5679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6091">
                  <a:extLst>
                    <a:ext uri="{9D8B030D-6E8A-4147-A177-3AD203B41FA5}">
                      <a16:colId xmlns:a16="http://schemas.microsoft.com/office/drawing/2014/main" val="2072520850"/>
                    </a:ext>
                  </a:extLst>
                </a:gridCol>
                <a:gridCol w="684094">
                  <a:extLst>
                    <a:ext uri="{9D8B030D-6E8A-4147-A177-3AD203B41FA5}">
                      <a16:colId xmlns:a16="http://schemas.microsoft.com/office/drawing/2014/main" val="3880897432"/>
                    </a:ext>
                  </a:extLst>
                </a:gridCol>
                <a:gridCol w="788972">
                  <a:extLst>
                    <a:ext uri="{9D8B030D-6E8A-4147-A177-3AD203B41FA5}">
                      <a16:colId xmlns:a16="http://schemas.microsoft.com/office/drawing/2014/main" val="1022545074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973256774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1309295432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226033871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2947490564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2421771166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2357533972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1974150742"/>
                    </a:ext>
                  </a:extLst>
                </a:gridCol>
                <a:gridCol w="975093">
                  <a:extLst>
                    <a:ext uri="{9D8B030D-6E8A-4147-A177-3AD203B41FA5}">
                      <a16:colId xmlns:a16="http://schemas.microsoft.com/office/drawing/2014/main" val="15527624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/>
                        <a:t>Delivery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12421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Testing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10693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Integration with 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63937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Coding</a:t>
                      </a:r>
                      <a:r>
                        <a:rPr lang="en-I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–</a:t>
                      </a:r>
                      <a:r>
                        <a:rPr lang="en-IN" sz="1800" kern="1200" baseline="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 Arduino IDE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6800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Hardware Analysis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0838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dirty="0" err="1"/>
                        <a:t>Pbm</a:t>
                      </a:r>
                      <a:r>
                        <a:rPr lang="en-IN" dirty="0"/>
                        <a:t> Identified</a:t>
                      </a:r>
                    </a:p>
                    <a:p>
                      <a:pPr algn="ctr"/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endParaRPr lang="en-I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IN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89171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Literature Survey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56674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Modules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Aug 1-4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Sep 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Week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Sep 2</a:t>
                      </a:r>
                      <a:r>
                        <a:rPr lang="en-IN" baseline="30000" dirty="0"/>
                        <a:t>nd</a:t>
                      </a:r>
                      <a:r>
                        <a:rPr lang="en-IN" dirty="0"/>
                        <a:t> Week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Oct 1</a:t>
                      </a:r>
                      <a:r>
                        <a:rPr lang="en-IN" baseline="30000" dirty="0"/>
                        <a:t>st</a:t>
                      </a:r>
                      <a:r>
                        <a:rPr lang="en-IN" dirty="0"/>
                        <a:t> Week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2</a:t>
                      </a:r>
                      <a:r>
                        <a:rPr lang="en-IN" baseline="30000" dirty="0"/>
                        <a:t>nd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3</a:t>
                      </a:r>
                      <a:r>
                        <a:rPr lang="en-IN" baseline="30000" dirty="0"/>
                        <a:t>rd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4</a:t>
                      </a:r>
                      <a:r>
                        <a:rPr lang="en-IN" baseline="30000" dirty="0"/>
                        <a:t>th</a:t>
                      </a:r>
                      <a:r>
                        <a:rPr lang="en-IN" dirty="0"/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Nov</a:t>
                      </a:r>
                      <a:r>
                        <a:rPr lang="en-IN" baseline="0" dirty="0"/>
                        <a:t> 1</a:t>
                      </a:r>
                      <a:r>
                        <a:rPr lang="en-IN" baseline="30000" dirty="0"/>
                        <a:t>st</a:t>
                      </a:r>
                      <a:r>
                        <a:rPr lang="en-IN" baseline="0" dirty="0"/>
                        <a:t> Week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2832166"/>
                  </a:ext>
                </a:extLst>
              </a:tr>
            </a:tbl>
          </a:graphicData>
        </a:graphic>
      </p:graphicFrame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152918" y="6388833"/>
            <a:ext cx="2743200" cy="365125"/>
          </a:xfrm>
        </p:spPr>
        <p:txBody>
          <a:bodyPr/>
          <a:lstStyle/>
          <a:p>
            <a:r>
              <a:rPr lang="en-IN" dirty="0"/>
              <a:t>14-08-2019</a:t>
            </a:r>
          </a:p>
          <a:p>
            <a:endParaRPr lang="en-IN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097280" y="6370320"/>
            <a:ext cx="6672887" cy="365125"/>
          </a:xfrm>
        </p:spPr>
        <p:txBody>
          <a:bodyPr/>
          <a:lstStyle/>
          <a:p>
            <a:r>
              <a:rPr lang="en-IN" dirty="0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55680" y="258703"/>
            <a:ext cx="811019" cy="503578"/>
          </a:xfrm>
        </p:spPr>
        <p:txBody>
          <a:bodyPr>
            <a:normAutofit lnSpcReduction="10000"/>
          </a:bodyPr>
          <a:lstStyle/>
          <a:p>
            <a:fld id="{DE6AD553-789E-4C50-BCC5-5F17F6EAE479}" type="slidenum">
              <a:rPr lang="en-IN" smtClean="0"/>
              <a:t>8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9673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 advClick="0" advTm="1000">
        <p14:reveal/>
      </p:transition>
    </mc:Choice>
    <mc:Fallback xmlns="">
      <p:transition spd="slow" advClick="0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286604"/>
            <a:ext cx="10058400" cy="531082"/>
          </a:xfrm>
        </p:spPr>
        <p:txBody>
          <a:bodyPr>
            <a:noAutofit/>
          </a:bodyPr>
          <a:lstStyle/>
          <a:p>
            <a:r>
              <a:rPr lang="en-IN" sz="4400" b="1" dirty="0"/>
              <a:t>     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1. https://www.arduino.cc/en/Guide/ArduinoMega2560</a:t>
            </a:r>
          </a:p>
          <a:p>
            <a:r>
              <a:rPr lang="en-IN" dirty="0">
                <a:hlinkClick r:id="rId2"/>
              </a:rPr>
              <a:t>2. http://playground.arduino.cc</a:t>
            </a:r>
            <a:endParaRPr lang="en-IN" dirty="0"/>
          </a:p>
          <a:p>
            <a:r>
              <a:rPr lang="en-IN" dirty="0"/>
              <a:t>3.  </a:t>
            </a:r>
            <a:r>
              <a:rPr lang="en-IN" dirty="0">
                <a:hlinkClick r:id="rId3"/>
              </a:rPr>
              <a:t>https://learn.adafruit.com/category/learn-arduino</a:t>
            </a:r>
            <a:r>
              <a:rPr lang="en-IN" dirty="0"/>
              <a:t> </a:t>
            </a:r>
          </a:p>
          <a:p>
            <a:r>
              <a:rPr lang="en-IN" dirty="0"/>
              <a:t>4. </a:t>
            </a:r>
            <a:r>
              <a:rPr lang="en-IN" dirty="0" err="1"/>
              <a:t>Sams</a:t>
            </a:r>
            <a:r>
              <a:rPr lang="en-IN" dirty="0"/>
              <a:t> Teach Yourself “ Arduino Programming” by Richard Blum ,Pearson Education 2015.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IN" dirty="0"/>
              <a:t>14-08-2019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VIT-AP University, Amaravati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70000" lnSpcReduction="20000"/>
          </a:bodyPr>
          <a:lstStyle/>
          <a:p>
            <a:fld id="{DE6AD553-789E-4C50-BCC5-5F17F6EAE479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196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Click="0" advTm="1000">
        <p14:warp dir="in"/>
      </p:transition>
    </mc:Choice>
    <mc:Fallback xmlns="">
      <p:transition spd="slow" advClick="0" advTm="1000">
        <p:fade/>
      </p:transition>
    </mc:Fallback>
  </mc:AlternateContent>
</p:sld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 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 /></Relationships>
</file>

<file path=ppt/theme/_rels/them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 /><Relationship Id="rId1" Type="http://schemas.openxmlformats.org/officeDocument/2006/relationships/image" Target="../media/image9.jpeg" /></Relationships>
</file>

<file path=ppt/theme/_rels/them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12.jpeg" /></Relationships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 name="1_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ppt/theme/theme4.xml><?xml version="1.0" encoding="utf-8"?>
<a:theme xmlns:a="http://schemas.openxmlformats.org/drawingml/2006/main" name="1_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5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6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7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ppt/theme/theme8.xml><?xml version="1.0" encoding="utf-8"?>
<a:theme xmlns:a="http://schemas.openxmlformats.org/drawingml/2006/main" name="Circuit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194</TotalTime>
  <Words>304</Words>
  <Application>Microsoft Office PowerPoint</Application>
  <PresentationFormat>Widescreen</PresentationFormat>
  <Paragraphs>125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8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Facet</vt:lpstr>
      <vt:lpstr>Retrospect</vt:lpstr>
      <vt:lpstr>1_Slate</vt:lpstr>
      <vt:lpstr>1_Parallax</vt:lpstr>
      <vt:lpstr>Gallery</vt:lpstr>
      <vt:lpstr>Slice</vt:lpstr>
      <vt:lpstr>Main Event</vt:lpstr>
      <vt:lpstr>Circuit</vt:lpstr>
      <vt:lpstr>PowerPoint Presentation</vt:lpstr>
      <vt:lpstr>VEHICLE TRACKING SYSTEM </vt:lpstr>
      <vt:lpstr>AGENDA</vt:lpstr>
      <vt:lpstr>Introduction </vt:lpstr>
      <vt:lpstr>    Module Identification Of Aurdino</vt:lpstr>
      <vt:lpstr>  Architecture Diagram</vt:lpstr>
      <vt:lpstr>   Equipment Identified</vt:lpstr>
      <vt:lpstr>Timeline Chart</vt:lpstr>
      <vt:lpstr>      References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Intelligent Green House</dc:title>
  <dc:creator>VIT-AP-41</dc:creator>
  <cp:lastModifiedBy>midhunakash950@gmail.com</cp:lastModifiedBy>
  <cp:revision>37</cp:revision>
  <dcterms:created xsi:type="dcterms:W3CDTF">2017-09-07T06:08:11Z</dcterms:created>
  <dcterms:modified xsi:type="dcterms:W3CDTF">2019-08-13T15:52:10Z</dcterms:modified>
</cp:coreProperties>
</file>

<file path=docProps/thumbnail.jpeg>
</file>